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3" r:id="rId4"/>
    <p:sldId id="278" r:id="rId5"/>
    <p:sldId id="27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E6A9C46-D3C7-AAA9-5F10-D3E39F354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CC66F89-87CF-4FAD-BF5C-1BF78E731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8121" y="1190498"/>
            <a:ext cx="4175757" cy="479851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ACA23AD-A977-F0BE-C7E7-908C85565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 2, nous nous entraînons à réciter notre poème.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F40BEFF-AA2D-D650-1E4E-C0DD08EDE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Le comédien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7DEE05-2778-4597-98FD-5D6149B975BE}"/>
              </a:ext>
            </a:extLst>
          </p:cNvPr>
          <p:cNvSpPr txBox="1"/>
          <p:nvPr/>
        </p:nvSpPr>
        <p:spPr>
          <a:xfrm>
            <a:off x="956404" y="1319998"/>
            <a:ext cx="10260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Jouer par groupes de 4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BBF6468-5150-4640-8174-B0AEC935B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49663">
            <a:off x="3443485" y="2513303"/>
            <a:ext cx="2818378" cy="219207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9B5E447-C9B6-4D4C-B6C3-30F14422F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27355">
            <a:off x="6343057" y="2922938"/>
            <a:ext cx="2590892" cy="198013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73659E4-5863-A510-6A32-7BC201F0E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7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82250" y="6053328"/>
            <a:ext cx="7931224" cy="55824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6BCBBB8-9969-487E-91EC-330188D2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mot interdit des émotions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54B6335-C3DD-4847-9E7B-6F3DA4B29CD4}"/>
              </a:ext>
            </a:extLst>
          </p:cNvPr>
          <p:cNvSpPr txBox="1"/>
          <p:nvPr/>
        </p:nvSpPr>
        <p:spPr>
          <a:xfrm>
            <a:off x="587829" y="1534886"/>
            <a:ext cx="4539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Jouer par groupes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C3A962-BDBB-4C5E-87D7-833158C71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41925">
            <a:off x="5152539" y="2083842"/>
            <a:ext cx="2267767" cy="3215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0FCF19D-EF73-7B5C-59D5-29C60C6B1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53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78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Récitation du poème</vt:lpstr>
      <vt:lpstr>Jeu Le comédien</vt:lpstr>
      <vt:lpstr>Le mot interdit des émotions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43</cp:revision>
  <dcterms:created xsi:type="dcterms:W3CDTF">2021-07-17T07:25:24Z</dcterms:created>
  <dcterms:modified xsi:type="dcterms:W3CDTF">2022-08-06T20:19:06Z</dcterms:modified>
</cp:coreProperties>
</file>